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1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909560" y="4314331"/>
            <a:ext cx="2910836" cy="374638"/>
          </a:xfrm>
        </p:spPr>
        <p:txBody>
          <a:bodyPr/>
          <a:lstStyle>
            <a:lvl1pPr>
              <a:defRPr/>
            </a:lvl1pPr>
          </a:lstStyle>
          <a:p>
            <a:pPr lvl="0"/>
            <a:fld id="{16C7CC36-3130-4537-9E84-95113057A190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371600" y="4323840"/>
            <a:ext cx="6400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077196" y="1430862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482C5C7-4B78-4ECB-9229-FF47CC8AE4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97A4F-8795-4A0F-AC2C-B4ED3AF400FD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E37D4-FF78-4283-8FA2-1CBA31F590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AB86985-0462-412B-B039-AF2CE32A0C0E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9CDC22B-C76A-4A08-BBA5-28CD64FC4B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E007CF7-695C-40D3-A859-F297EAABD262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A04FDCB-C60A-4C30-8532-8FFECB925D73}" type="slidenum"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46" y="933446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3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34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814453" y="378881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808D2E7-A75D-4892-860E-AD2AE8557C84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685800" y="378881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5828C1A-7ABF-49B8-904A-79476D366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3D1CCE-5C78-4B6A-93F1-0FC8DC7338C2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9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7CC0CD-FF64-4A56-82AF-0F611FDC36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398D0-C0EF-4CAC-AF1E-D1740AFAA723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12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B2EA70-ED06-4C04-A98F-6A5C4A0E7E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446852-F59C-4AE8-9CCD-C18F5B4ACF86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CFC40-E6DC-4733-AE9A-E30035671E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814453" y="379942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D155C02-B7E3-4110-AA3A-5558924120ED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4BF0C68-9505-4D43-883C-C5A9DF8325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4D02A-0E4E-46CA-A7D6-2F77FB07CAFD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F1DA36-D966-4E2A-BC3D-A4AEC4A0B8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5978701-E281-4686-8CD2-94D313923005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406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CACF82F-676F-465F-ABC0-ACE0DD7AD0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C5824-FBBC-478D-9D72-241E0B5C738E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520CD-8DE7-4E33-9D1B-0765CFF2E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0B4FC-BD21-463F-A0DE-805B95088EA1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169CA-B94D-4690-85D1-EDE303264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D0FF4C-25BF-4D0F-9EAB-77608D7167D2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9BA99-0679-426A-9EB6-E236DFC8EF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80B302-EC5B-4530-A571-D5DDF483F5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50FA3-E313-4EA6-BBF2-6426CEB56EFE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EB3DE-FC3D-4DB2-801A-5D99DD42F9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2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CCF150-CF32-4AD4-B94C-70F2E33ABA26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AC23CA-E7FD-4DA1-BD10-BBB5DCAACD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1996" cy="14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396" cy="402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595360" y="6356351"/>
            <a:ext cx="29108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E7942EDE-8A5F-4FB7-B827-932F2134C038}" type="datetime1">
              <a:rPr lang="en-US"/>
              <a:pPr lvl="0"/>
              <a:t>3/8/2016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6355848"/>
            <a:ext cx="7772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62996" y="3810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026ECD8E-8C9C-434A-9A9E-FD7F63F281B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0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371600" y="1052739"/>
            <a:ext cx="9448796" cy="2880323"/>
          </a:xfrm>
        </p:spPr>
        <p:txBody>
          <a:bodyPr/>
          <a:lstStyle/>
          <a:p>
            <a:pPr lvl="0"/>
            <a:r>
              <a:rPr lang="ru-RU" b="1" dirty="0" err="1"/>
              <a:t>Иньский</a:t>
            </a:r>
            <a:r>
              <a:rPr lang="ru-RU" b="1" dirty="0"/>
              <a:t> Праздник </a:t>
            </a:r>
            <a:br>
              <a:rPr lang="ru-RU" b="1" dirty="0"/>
            </a:br>
            <a:r>
              <a:rPr lang="ru-RU" b="1" dirty="0"/>
              <a:t>8 марта</a:t>
            </a:r>
            <a:br>
              <a:rPr lang="ru-RU" b="1" dirty="0"/>
            </a:br>
            <a:r>
              <a:rPr lang="ru-RU" sz="1800" b="1" dirty="0">
                <a:latin typeface="Century" pitchFamily="18"/>
              </a:rPr>
              <a:t>Иерархический праздник </a:t>
            </a:r>
            <a:br>
              <a:rPr lang="ru-RU" sz="1800" b="1" dirty="0">
                <a:latin typeface="Century" pitchFamily="18"/>
              </a:rPr>
            </a:br>
            <a:r>
              <a:rPr lang="ru-RU" sz="1800" b="1" dirty="0">
                <a:latin typeface="Century" pitchFamily="18"/>
              </a:rPr>
              <a:t>явления Изначально Вышестоящего отца</a:t>
            </a:r>
            <a:br>
              <a:rPr lang="ru-RU" sz="1800" b="1" dirty="0">
                <a:latin typeface="Century" pitchFamily="18"/>
              </a:rPr>
            </a:br>
            <a:r>
              <a:rPr lang="ru-RU" sz="1800" b="1" dirty="0" smtClean="0">
                <a:latin typeface="Century" pitchFamily="18"/>
              </a:rPr>
              <a:t>женским </a:t>
            </a:r>
            <a:r>
              <a:rPr lang="ru-RU" sz="1800" b="1" dirty="0">
                <a:latin typeface="Century" pitchFamily="18"/>
              </a:rPr>
              <a:t>особым выражением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99455" y="4077071"/>
            <a:ext cx="9448796" cy="685800"/>
          </a:xfrm>
        </p:spPr>
        <p:txBody>
          <a:bodyPr/>
          <a:lstStyle/>
          <a:p>
            <a:pPr lvl="0"/>
            <a:r>
              <a:rPr lang="ru-RU" b="1"/>
              <a:t>Цивилизация ИДИВО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685800" y="620685"/>
            <a:ext cx="10820396" cy="5598002"/>
          </a:xfrm>
        </p:spPr>
        <p:txBody>
          <a:bodyPr/>
          <a:lstStyle/>
          <a:p>
            <a:pPr lvl="0" algn="ctr">
              <a:buNone/>
            </a:pPr>
            <a:r>
              <a:rPr lang="ru-RU" sz="3200" b="1"/>
              <a:t>Меч Любви Изначально Дочери</a:t>
            </a:r>
          </a:p>
          <a:p>
            <a:pPr lvl="0" algn="just"/>
            <a:r>
              <a:rPr lang="ru-RU" sz="2800">
                <a:latin typeface="Century" pitchFamily="18"/>
              </a:rPr>
              <a:t>Меч Любви учит нас сливаться, разрабатываться и выражаться новыми способностями и новыми качествами.</a:t>
            </a:r>
          </a:p>
          <a:p>
            <a:pPr lvl="0" algn="just"/>
            <a:r>
              <a:rPr lang="ru-RU" sz="2800">
                <a:latin typeface="Century" pitchFamily="18"/>
              </a:rPr>
              <a:t>Отец наделяет способностями и если ты смог их отэманировать другим, наделяет следующими, потому что этими ты уже действуешь. За жизнь можно получить много новых способностей, много новых качеств.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8_mar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1499" y="548676"/>
            <a:ext cx="8572500" cy="5753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685800" y="908721"/>
            <a:ext cx="10820396" cy="5309966"/>
          </a:xfrm>
        </p:spPr>
        <p:txBody>
          <a:bodyPr/>
          <a:lstStyle/>
          <a:p>
            <a:pPr lvl="0">
              <a:buNone/>
            </a:pPr>
            <a:r>
              <a:rPr lang="ru-RU"/>
              <a:t>Источник:</a:t>
            </a:r>
          </a:p>
          <a:p>
            <a:pPr lvl="0">
              <a:buNone/>
            </a:pPr>
            <a:r>
              <a:rPr lang="ru-RU"/>
              <a:t>29-й Изначально Вышестоящий Синтез «Изначальная Дочь», 8-9 марта 2014г., г.Новосибирск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рина\Desktop\8_march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99652" y="548676"/>
            <a:ext cx="6048673" cy="572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404667"/>
            <a:ext cx="10820396" cy="4536502"/>
          </a:xfrm>
        </p:spPr>
        <p:txBody>
          <a:bodyPr/>
          <a:lstStyle/>
          <a:p>
            <a:pPr lvl="0" algn="l">
              <a:lnSpc>
                <a:spcPct val="100000"/>
              </a:lnSpc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Batang" pitchFamily="18"/>
                <a:ea typeface="Batang" pitchFamily="18"/>
              </a:rPr>
              <a:t>В эпоху  изначально вышестоящего отца дочь будет играть заметную и очень важную роль. … в данном случае, очень важная роль отводится дамам всем в целом.</a:t>
            </a:r>
            <a:br>
              <a:rPr lang="ru-RU" sz="2000" dirty="0">
                <a:latin typeface="Batang" pitchFamily="18"/>
                <a:ea typeface="Batang" pitchFamily="18"/>
              </a:rPr>
            </a:br>
            <a:r>
              <a:rPr lang="ru-RU" sz="2000" dirty="0">
                <a:latin typeface="Batang" pitchFamily="18"/>
                <a:ea typeface="Batang" pitchFamily="18"/>
              </a:rPr>
              <a:t/>
            </a:r>
            <a:br>
              <a:rPr lang="ru-RU" sz="2000" dirty="0">
                <a:latin typeface="Batang" pitchFamily="18"/>
                <a:ea typeface="Batang" pitchFamily="18"/>
              </a:rPr>
            </a:br>
            <a:r>
              <a:rPr lang="ru-RU" sz="2000" dirty="0">
                <a:latin typeface="Batang" pitchFamily="18"/>
                <a:ea typeface="Batang" pitchFamily="18"/>
              </a:rPr>
              <a:t>и </a:t>
            </a:r>
            <a:r>
              <a:rPr lang="ru-RU" sz="2000" dirty="0" err="1">
                <a:latin typeface="Batang" pitchFamily="18"/>
                <a:ea typeface="Batang" pitchFamily="18"/>
              </a:rPr>
              <a:t>иньскость</a:t>
            </a:r>
            <a:r>
              <a:rPr lang="ru-RU" sz="2000" dirty="0">
                <a:latin typeface="Batang" pitchFamily="18"/>
                <a:ea typeface="Batang" pitchFamily="18"/>
              </a:rPr>
              <a:t> должна не просто выровняться с мужской частью, с </a:t>
            </a:r>
            <a:r>
              <a:rPr lang="ru-RU" sz="2000" dirty="0" err="1">
                <a:latin typeface="Batang" pitchFamily="18"/>
                <a:ea typeface="Batang" pitchFamily="18"/>
              </a:rPr>
              <a:t>янскостью</a:t>
            </a:r>
            <a:r>
              <a:rPr lang="ru-RU" sz="2000" dirty="0">
                <a:latin typeface="Batang" pitchFamily="18"/>
                <a:ea typeface="Batang" pitchFamily="18"/>
              </a:rPr>
              <a:t>, а создать, если взять языком науки и культуры, норму пассионарности жизни.</a:t>
            </a:r>
            <a:br>
              <a:rPr lang="ru-RU" sz="2000" dirty="0">
                <a:latin typeface="Batang" pitchFamily="18"/>
                <a:ea typeface="Batang" pitchFamily="18"/>
              </a:rPr>
            </a:br>
            <a:r>
              <a:rPr lang="ru-RU" sz="2000" dirty="0">
                <a:latin typeface="Batang" pitchFamily="18"/>
                <a:ea typeface="Batang" pitchFamily="18"/>
              </a:rPr>
              <a:t>Сложить что-то новое, что мы никогда не видели, не имели и даже не понимали.</a:t>
            </a:r>
            <a:br>
              <a:rPr lang="ru-RU" sz="2000" dirty="0">
                <a:latin typeface="Batang" pitchFamily="18"/>
                <a:ea typeface="Batang" pitchFamily="18"/>
              </a:rPr>
            </a:br>
            <a:r>
              <a:rPr lang="ru-RU" sz="2000" dirty="0">
                <a:latin typeface="Batang" pitchFamily="18"/>
                <a:ea typeface="Batang" pitchFamily="18"/>
              </a:rPr>
              <a:t/>
            </a:r>
            <a:br>
              <a:rPr lang="ru-RU" sz="2000" dirty="0">
                <a:latin typeface="Batang" pitchFamily="18"/>
                <a:ea typeface="Batang" pitchFamily="18"/>
              </a:rPr>
            </a:br>
            <a:r>
              <a:rPr lang="ru-RU" sz="2000" dirty="0">
                <a:latin typeface="Batang" pitchFamily="18"/>
                <a:ea typeface="Batang" pitchFamily="18"/>
              </a:rPr>
              <a:t>Так как это первое  8 марта в новой эпохе, мы поздравляем всех дам от души с праздником и желаем, чтобы ваша </a:t>
            </a:r>
            <a:r>
              <a:rPr lang="ru-RU" sz="2000" dirty="0" err="1">
                <a:latin typeface="Batang" pitchFamily="18"/>
                <a:ea typeface="Batang" pitchFamily="18"/>
              </a:rPr>
              <a:t>иньская</a:t>
            </a:r>
            <a:r>
              <a:rPr lang="ru-RU" sz="2000" dirty="0">
                <a:latin typeface="Batang" pitchFamily="18"/>
                <a:ea typeface="Batang" pitchFamily="18"/>
              </a:rPr>
              <a:t>   пассионарность наконец-таки начала выходить наружу, начала складываться, начала взращиваться.</a:t>
            </a:r>
            <a:endParaRPr lang="ru-RU" sz="1600" dirty="0">
              <a:latin typeface="Batang" pitchFamily="18"/>
              <a:ea typeface="Batang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419" y="4869161"/>
            <a:ext cx="10490197" cy="955676"/>
          </a:xfrm>
        </p:spPr>
        <p:txBody>
          <a:bodyPr/>
          <a:lstStyle/>
          <a:p>
            <a:pPr lvl="0" algn="l"/>
            <a:r>
              <a:rPr lang="ru-RU" sz="4000" b="1" dirty="0" err="1"/>
              <a:t>Иньская</a:t>
            </a:r>
            <a:r>
              <a:rPr lang="ru-RU" sz="4000" b="1" dirty="0"/>
              <a:t> пассионарность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5401" y="764703"/>
            <a:ext cx="10820396" cy="3960440"/>
          </a:xfrm>
        </p:spPr>
        <p:txBody>
          <a:bodyPr/>
          <a:lstStyle/>
          <a:p>
            <a:pPr lvl="0" algn="just">
              <a:lnSpc>
                <a:spcPct val="100000"/>
              </a:lnSpc>
            </a:pPr>
            <a:r>
              <a:rPr lang="ru-RU" sz="2000">
                <a:latin typeface="Batang" pitchFamily="18"/>
                <a:ea typeface="Batang" pitchFamily="18"/>
              </a:rPr>
              <a:t>Чтобы она взрастила новые типы жизни, развернула новые возможности всех женщин: от самых маленьких до девушек, девочек, до любого возраста и в любых выражениях.</a:t>
            </a:r>
            <a:br>
              <a:rPr lang="ru-RU" sz="2000">
                <a:latin typeface="Batang" pitchFamily="18"/>
                <a:ea typeface="Batang" pitchFamily="18"/>
              </a:rPr>
            </a:br>
            <a:r>
              <a:rPr lang="ru-RU" sz="2000">
                <a:latin typeface="Batang" pitchFamily="18"/>
                <a:ea typeface="Batang" pitchFamily="18"/>
              </a:rPr>
              <a:t/>
            </a:r>
            <a:br>
              <a:rPr lang="ru-RU" sz="2000">
                <a:latin typeface="Batang" pitchFamily="18"/>
                <a:ea typeface="Batang" pitchFamily="18"/>
              </a:rPr>
            </a:br>
            <a:r>
              <a:rPr lang="ru-RU" sz="2000">
                <a:latin typeface="Batang" pitchFamily="18"/>
                <a:ea typeface="Batang" pitchFamily="18"/>
              </a:rPr>
              <a:t>И чтобы от всей души, от всех частей, складывая эту </a:t>
            </a:r>
            <a:r>
              <a:rPr lang="ru-RU" sz="2000" b="1">
                <a:latin typeface="Batang" pitchFamily="18"/>
                <a:ea typeface="Batang" pitchFamily="18"/>
              </a:rPr>
              <a:t>иньскость жизни, </a:t>
            </a:r>
            <a:r>
              <a:rPr lang="ru-RU" sz="2000">
                <a:latin typeface="Batang" pitchFamily="18"/>
                <a:ea typeface="Batang" pitchFamily="18"/>
              </a:rPr>
              <a:t>вы выразили  то новое, раньше бы сказали – аристократичное, я бы сказал </a:t>
            </a:r>
            <a:r>
              <a:rPr lang="ru-RU" sz="2000" b="1">
                <a:latin typeface="Batang" pitchFamily="18"/>
                <a:ea typeface="Batang" pitchFamily="18"/>
              </a:rPr>
              <a:t>Изначальное иньское, </a:t>
            </a:r>
            <a:r>
              <a:rPr lang="ru-RU" sz="2000">
                <a:latin typeface="Batang" pitchFamily="18"/>
                <a:ea typeface="Batang" pitchFamily="18"/>
              </a:rPr>
              <a:t>которое нам не известно, но которое откроет вас, и для нас, и для окружающих по-новому, в новом аспекте, в новых выражениях и заиграет всеми красками </a:t>
            </a:r>
            <a:r>
              <a:rPr lang="ru-RU" sz="2000" b="1">
                <a:latin typeface="Batang" pitchFamily="18"/>
                <a:ea typeface="Batang" pitchFamily="18"/>
              </a:rPr>
              <a:t>иньского бытия.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419" y="4941170"/>
            <a:ext cx="10490197" cy="955676"/>
          </a:xfrm>
        </p:spPr>
        <p:txBody>
          <a:bodyPr/>
          <a:lstStyle/>
          <a:p>
            <a:pPr lvl="0" algn="l"/>
            <a:r>
              <a:rPr lang="ru-RU" sz="4000" b="1"/>
              <a:t>Иньская пассионарность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685800" y="1124739"/>
            <a:ext cx="10820396" cy="5093939"/>
          </a:xfrm>
        </p:spPr>
        <p:txBody>
          <a:bodyPr anchorCtr="1"/>
          <a:lstStyle/>
          <a:p>
            <a:pPr lvl="0" algn="ctr"/>
            <a:r>
              <a:rPr lang="ru-RU" sz="3200">
                <a:latin typeface="Century" pitchFamily="18"/>
              </a:rPr>
              <a:t>С праздником вас, дорогие женщины!</a:t>
            </a:r>
          </a:p>
          <a:p>
            <a:pPr lvl="0" algn="ctr"/>
            <a:r>
              <a:rPr lang="ru-RU" sz="3200">
                <a:latin typeface="Century" pitchFamily="18"/>
              </a:rPr>
              <a:t>Мы вас любим, мы вас ценим, мы очень рады, что вы у нас есть, и не только у нас, как у мужчин, а вообще есть.</a:t>
            </a:r>
          </a:p>
          <a:p>
            <a:pPr lvl="0" algn="ctr"/>
            <a:r>
              <a:rPr lang="ru-RU" sz="3200">
                <a:latin typeface="Century" pitchFamily="18"/>
              </a:rPr>
              <a:t>И чтобы выражение Изначально Вышестоящего Отца вами было не просто глубоким, а особенным.</a:t>
            </a:r>
          </a:p>
          <a:p>
            <a:pPr lvl="0" algn="ctr"/>
            <a:r>
              <a:rPr lang="ru-RU" sz="3200">
                <a:latin typeface="Century" pitchFamily="18"/>
              </a:rPr>
              <a:t>И эта особенность вывела бы всех вас, а нас уже за вами, на новый Путь Бытия!</a:t>
            </a:r>
          </a:p>
          <a:p>
            <a:pPr lvl="0" algn="ctr"/>
            <a:r>
              <a:rPr lang="ru-RU" sz="3200">
                <a:latin typeface="Century" pitchFamily="18"/>
              </a:rPr>
              <a:t>На 8 марта идёт акцентация Иерархии нашей жизни и иньской Иерархии.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685800" y="980730"/>
            <a:ext cx="10820396" cy="5544619"/>
          </a:xfrm>
        </p:spPr>
        <p:txBody>
          <a:bodyPr/>
          <a:lstStyle/>
          <a:p>
            <a:pPr lvl="0" algn="ctr"/>
            <a:r>
              <a:rPr lang="ru-RU" sz="3200">
                <a:latin typeface="Century" pitchFamily="18"/>
              </a:rPr>
              <a:t>Иерархия – это 7-й горизонт.</a:t>
            </a:r>
          </a:p>
          <a:p>
            <a:pPr lvl="0" algn="ctr"/>
            <a:r>
              <a:rPr lang="ru-RU" sz="3200">
                <a:latin typeface="Century" pitchFamily="18"/>
              </a:rPr>
              <a:t>7-й горизонт – это Мать.</a:t>
            </a:r>
          </a:p>
          <a:p>
            <a:pPr lvl="0" algn="ctr"/>
            <a:r>
              <a:rPr lang="ru-RU" sz="3200">
                <a:latin typeface="Century" pitchFamily="18"/>
              </a:rPr>
              <a:t>Мать – это вершина женщины, это идеальный Образ, вариант женщины.</a:t>
            </a:r>
          </a:p>
          <a:p>
            <a:pPr lvl="0" algn="ctr"/>
            <a:r>
              <a:rPr lang="ru-RU" sz="3200">
                <a:latin typeface="Century" pitchFamily="18"/>
              </a:rPr>
              <a:t>Но по Иерархии главное – это Статусы.</a:t>
            </a:r>
          </a:p>
          <a:p>
            <a:pPr lvl="0" algn="ctr"/>
            <a:r>
              <a:rPr lang="ru-RU" sz="3200">
                <a:latin typeface="Century" pitchFamily="18"/>
              </a:rPr>
              <a:t>Поздравляю Владычицу в вашем лице.</a:t>
            </a:r>
          </a:p>
          <a:p>
            <a:pPr lvl="0" algn="ctr"/>
            <a:r>
              <a:rPr lang="ru-RU" sz="3200">
                <a:latin typeface="Century" pitchFamily="18"/>
              </a:rPr>
              <a:t>Владычица – это та, которая владеет… в первую очередь </a:t>
            </a:r>
            <a:r>
              <a:rPr lang="ru-RU" sz="3200" b="1">
                <a:latin typeface="Century" pitchFamily="18"/>
              </a:rPr>
              <a:t>иньскостью</a:t>
            </a:r>
            <a:r>
              <a:rPr lang="ru-RU" sz="3200">
                <a:latin typeface="Century" pitchFamily="18"/>
              </a:rPr>
              <a:t>.</a:t>
            </a:r>
          </a:p>
          <a:p>
            <a:pPr lvl="0" algn="just"/>
            <a:r>
              <a:rPr lang="ru-RU" sz="2800">
                <a:latin typeface="Century" pitchFamily="18"/>
              </a:rPr>
              <a:t>Вначале смотрим на Статус, потом на Иньскость. Ничем другим настоящий, особый Путь Иньскости мы не откроем, не вскроем и не найдём.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685800" y="1196748"/>
            <a:ext cx="10820396" cy="5021939"/>
          </a:xfrm>
        </p:spPr>
        <p:txBody>
          <a:bodyPr anchorCtr="1"/>
          <a:lstStyle/>
          <a:p>
            <a:pPr lvl="0" algn="ctr"/>
            <a:r>
              <a:rPr lang="ru-RU" sz="3200">
                <a:latin typeface="Century" pitchFamily="18"/>
              </a:rPr>
              <a:t>Представьте, что даже Владычицы ведут вас дальше, чем то, что они выражают на сегодня.</a:t>
            </a:r>
          </a:p>
          <a:p>
            <a:pPr lvl="0" algn="ctr"/>
            <a:r>
              <a:rPr lang="ru-RU" sz="3200">
                <a:latin typeface="Century" pitchFamily="18"/>
              </a:rPr>
              <a:t>И попробуйте возжигаться особой Иньскостью, чтобы найти этот Путь дальше, каждой из вас.</a:t>
            </a:r>
          </a:p>
          <a:p>
            <a:pPr lvl="0" algn="ctr"/>
            <a:endParaRPr lang="ru-RU" sz="3200">
              <a:latin typeface="Century" pitchFamily="18"/>
            </a:endParaRPr>
          </a:p>
          <a:p>
            <a:pPr lvl="0" algn="ctr"/>
            <a:r>
              <a:rPr lang="ru-RU" sz="3200">
                <a:latin typeface="Century" pitchFamily="18"/>
              </a:rPr>
              <a:t>Вы можете его найти, этот особый Путь, в особой женственности.</a:t>
            </a:r>
          </a:p>
          <a:p>
            <a:pPr lvl="0" algn="ctr"/>
            <a:r>
              <a:rPr lang="ru-RU" sz="3200">
                <a:latin typeface="Century" pitchFamily="18"/>
              </a:rPr>
              <a:t>Попробуйте сохранить эту особую женственность, найти её и сложить дальше.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685800" y="548676"/>
            <a:ext cx="10820396" cy="6048673"/>
          </a:xfrm>
        </p:spPr>
        <p:txBody>
          <a:bodyPr/>
          <a:lstStyle/>
          <a:p>
            <a:pPr lvl="0"/>
            <a:r>
              <a:rPr lang="ru-RU" sz="2800">
                <a:latin typeface="Century" pitchFamily="18"/>
              </a:rPr>
              <a:t>Проблема Дочери – дамы, это вас, в первую очередь касается – это проблема владения Новыми мирами.</a:t>
            </a:r>
          </a:p>
          <a:p>
            <a:pPr lvl="0"/>
            <a:r>
              <a:rPr lang="ru-RU" sz="2800">
                <a:latin typeface="Century" pitchFamily="18"/>
              </a:rPr>
              <a:t>Миры, они нам позволяют синтезировать и присутствия, и проявления, и создать проживающее ощущение в окружающей жизни.</a:t>
            </a:r>
          </a:p>
          <a:p>
            <a:pPr lvl="0"/>
            <a:r>
              <a:rPr lang="ru-RU" sz="2800">
                <a:latin typeface="Century" pitchFamily="18"/>
              </a:rPr>
              <a:t>Дамы, а это ваш Путь в новой эпохе. Тогда будет особенная Огненная Радость.</a:t>
            </a:r>
          </a:p>
          <a:p>
            <a:pPr lvl="0"/>
            <a:r>
              <a:rPr lang="ru-RU" sz="2800">
                <a:latin typeface="Century" pitchFamily="18"/>
              </a:rPr>
              <a:t>При фиксации и наследовании этого Пути вы должны увидеть особый аристократизм Огненно-Тонкого мира, но построенный Духом и Светом, и особую физичность советского человека.</a:t>
            </a:r>
          </a:p>
          <a:p>
            <a:pPr lvl="0"/>
            <a:r>
              <a:rPr lang="ru-RU" sz="2800">
                <a:latin typeface="Century" pitchFamily="18"/>
              </a:rPr>
              <a:t>Аристократизм, как синтез тонко-физических отношений, как синтез Духа и Света – это вы должны будете исполнять, это ваше.</a:t>
            </a:r>
          </a:p>
          <a:p>
            <a:pPr lvl="0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551383" y="476667"/>
            <a:ext cx="11233248" cy="6120682"/>
          </a:xfrm>
        </p:spPr>
        <p:txBody>
          <a:bodyPr/>
          <a:lstStyle/>
          <a:p>
            <a:pPr lvl="0" algn="ctr">
              <a:buNone/>
            </a:pPr>
            <a:r>
              <a:rPr lang="ru-RU" sz="3600" b="1"/>
              <a:t>Виды Любви</a:t>
            </a:r>
          </a:p>
          <a:p>
            <a:pPr lvl="0" algn="just"/>
            <a:r>
              <a:rPr lang="ru-RU" sz="2400">
                <a:latin typeface="Century" pitchFamily="18"/>
              </a:rPr>
              <a:t>Первый вид Любви – это слияние с Отцом и насыщение Любовью Отца ваших Частей. </a:t>
            </a:r>
            <a:r>
              <a:rPr lang="ru-RU" sz="2400" b="1">
                <a:latin typeface="Century" pitchFamily="18"/>
              </a:rPr>
              <a:t>«Слейся с Отцом Небесным всем Сердцем, всем Разумением, всей Любовью своею».</a:t>
            </a:r>
          </a:p>
          <a:p>
            <a:pPr lvl="0" algn="just"/>
            <a:r>
              <a:rPr lang="ru-RU" sz="2400">
                <a:latin typeface="Century" pitchFamily="18"/>
              </a:rPr>
              <a:t>Второй вид Любви – с кем-то слиться в единстве с Отцом. Слиянность – это Любовь. Слиться – это стоять вместе в единстве Отца, быть вместе у Владык в единстве Отца, быть вместе в практике в единстве Отца, общаться в единстве Отцом. </a:t>
            </a:r>
            <a:r>
              <a:rPr lang="ru-RU" sz="2400" b="1">
                <a:latin typeface="Century" pitchFamily="18"/>
              </a:rPr>
              <a:t>«Там, где двое во имя моё, там Отец».</a:t>
            </a:r>
          </a:p>
          <a:p>
            <a:pPr lvl="0" algn="just"/>
            <a:r>
              <a:rPr lang="ru-RU" sz="2400">
                <a:latin typeface="Century" pitchFamily="18"/>
              </a:rPr>
              <a:t>Третий вид Любви – </a:t>
            </a:r>
            <a:r>
              <a:rPr lang="ru-RU" sz="2400" b="1">
                <a:latin typeface="Century" pitchFamily="18"/>
              </a:rPr>
              <a:t>«Я и Отец мой едины». </a:t>
            </a:r>
            <a:r>
              <a:rPr lang="ru-RU" sz="2400">
                <a:latin typeface="Century" pitchFamily="18"/>
              </a:rPr>
              <a:t>Когда ты един с Отцом.</a:t>
            </a:r>
          </a:p>
          <a:p>
            <a:pPr lvl="0" algn="just"/>
            <a:r>
              <a:rPr lang="ru-RU" sz="2400">
                <a:latin typeface="Century" pitchFamily="18"/>
              </a:rPr>
              <a:t>Четвёртый вид Любви – Одна главная часть, которой ты любишь Отца. Значит, этой части легче всего слиться с Отцом, быть в единстве с Отцом и выражать Отца другому.</a:t>
            </a:r>
          </a:p>
          <a:p>
            <a:pPr lvl="0" algn="just"/>
            <a:r>
              <a:rPr lang="ru-RU" sz="2400">
                <a:latin typeface="Century" pitchFamily="18"/>
              </a:rPr>
              <a:t>Программа работы с Дочерью – это все виды Любви, которые вы знаете, но в первую очередь, высокие.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TC104033937%5b%5bfn=След%20самолета%5d%5d</Template>
  <TotalTime>264</TotalTime>
  <Words>591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Иньский Праздник  8 марта Иерархический праздник  явления Изначально Вышестоящего отца женским особым выражением</vt:lpstr>
      <vt:lpstr>Презентация PowerPoint</vt:lpstr>
      <vt:lpstr>  В эпоху  изначально вышестоящего отца дочь будет играть заметную и очень важную роль. … в данном случае, очень важная роль отводится дамам всем в целом.  и иньскость должна не просто выровняться с мужской частью, с янскостью, а создать, если взять языком науки и культуры, норму пассионарности жизни. Сложить что-то новое, что мы никогда не видели, не имели и даже не понимали.  Так как это первое  8 марта в новой эпохе, мы поздравляем всех дам от души с праздником и желаем, чтобы ваша иньская   пассионарность наконец-таки начала выходить наружу, начала складываться, начала взращиваться.</vt:lpstr>
      <vt:lpstr>Чтобы она взрастила новые типы жизни, развернула новые возможности всех женщин: от самых маленьких до девушек, девочек, до любого возраста и в любых выражениях.  И чтобы от всей души, от всех частей, складывая эту иньскость жизни, вы выразили  то новое, раньше бы сказали – аристократичное, я бы сказал Изначальное иньское, которое нам не известно, но которое откроет вас, и для нас, и для окружающих по-новому, в новом аспекте, в новых выражениях и заиграет всеми красками иньского бытия.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Asus</cp:lastModifiedBy>
  <cp:revision>27</cp:revision>
  <dcterms:created xsi:type="dcterms:W3CDTF">2013-07-31T16:29:22Z</dcterms:created>
  <dcterms:modified xsi:type="dcterms:W3CDTF">2016-03-08T08:55:30Z</dcterms:modified>
</cp:coreProperties>
</file>